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11430000" cy="1714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DC4BD-64A2-4EF0-B8C3-5F99DF3DD76B}" v="1" dt="2023-05-31T11:54:19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3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 Keiti Mori" userId="2ba5b5b5-29e4-4e80-911d-d16bb5e58efb" providerId="ADAL" clId="{1A5DC4BD-64A2-4EF0-B8C3-5F99DF3DD76B}"/>
    <pc:docChg chg="custSel modSld modMainMaster">
      <pc:chgData name="Marcel Keiti Mori" userId="2ba5b5b5-29e4-4e80-911d-d16bb5e58efb" providerId="ADAL" clId="{1A5DC4BD-64A2-4EF0-B8C3-5F99DF3DD76B}" dt="2023-05-31T11:55:05.362" v="36" actId="207"/>
      <pc:docMkLst>
        <pc:docMk/>
      </pc:docMkLst>
      <pc:sldChg chg="modSp mod">
        <pc:chgData name="Marcel Keiti Mori" userId="2ba5b5b5-29e4-4e80-911d-d16bb5e58efb" providerId="ADAL" clId="{1A5DC4BD-64A2-4EF0-B8C3-5F99DF3DD76B}" dt="2023-05-31T11:55:05.362" v="36" actId="207"/>
        <pc:sldMkLst>
          <pc:docMk/>
          <pc:sldMk cId="648425801" sldId="256"/>
        </pc:sldMkLst>
        <pc:spChg chg="mod">
          <ac:chgData name="Marcel Keiti Mori" userId="2ba5b5b5-29e4-4e80-911d-d16bb5e58efb" providerId="ADAL" clId="{1A5DC4BD-64A2-4EF0-B8C3-5F99DF3DD76B}" dt="2023-05-31T11:55:05.362" v="36" actId="207"/>
          <ac:spMkLst>
            <pc:docMk/>
            <pc:sldMk cId="648425801" sldId="256"/>
            <ac:spMk id="4" creationId="{7E39B1CF-DABB-F6D2-E5FD-9B8F849AF951}"/>
          </ac:spMkLst>
        </pc:spChg>
      </pc:sldChg>
      <pc:sldMasterChg chg="addSp delSp modSp mod">
        <pc:chgData name="Marcel Keiti Mori" userId="2ba5b5b5-29e4-4e80-911d-d16bb5e58efb" providerId="ADAL" clId="{1A5DC4BD-64A2-4EF0-B8C3-5F99DF3DD76B}" dt="2023-05-31T11:54:20.210" v="3" actId="962"/>
        <pc:sldMasterMkLst>
          <pc:docMk/>
          <pc:sldMasterMk cId="3907164699" sldId="2147483660"/>
        </pc:sldMasterMkLst>
        <pc:picChg chg="add mod">
          <ac:chgData name="Marcel Keiti Mori" userId="2ba5b5b5-29e4-4e80-911d-d16bb5e58efb" providerId="ADAL" clId="{1A5DC4BD-64A2-4EF0-B8C3-5F99DF3DD76B}" dt="2023-05-31T11:54:20.210" v="3" actId="962"/>
          <ac:picMkLst>
            <pc:docMk/>
            <pc:sldMasterMk cId="3907164699" sldId="2147483660"/>
            <ac:picMk id="3" creationId="{ED7DD7F7-5290-912D-7D70-A77309844C1C}"/>
          </ac:picMkLst>
        </pc:picChg>
        <pc:picChg chg="del">
          <ac:chgData name="Marcel Keiti Mori" userId="2ba5b5b5-29e4-4e80-911d-d16bb5e58efb" providerId="ADAL" clId="{1A5DC4BD-64A2-4EF0-B8C3-5F99DF3DD76B}" dt="2023-05-31T11:54:15.532" v="0" actId="478"/>
          <ac:picMkLst>
            <pc:docMk/>
            <pc:sldMasterMk cId="3907164699" sldId="2147483660"/>
            <ac:picMk id="10" creationId="{0CF0B46A-3BEF-A368-0937-510A4787D087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532E357-6D62-12F5-E525-CDFF63A326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16F8BAE-6BB1-ED83-7FBE-BE207F173A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B3776-1859-463A-AE8A-EAD025AC43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250C72-464C-F634-FC7E-7DBE94CB10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7AB9D7C-697B-A0C7-6240-BAB2F610AD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0CD5F-B260-442D-8E8A-EF6420CD9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473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086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Descrição gerada automaticamente">
            <a:extLst>
              <a:ext uri="{FF2B5EF4-FFF2-40B4-BE49-F238E27FC236}">
                <a16:creationId xmlns:a16="http://schemas.microsoft.com/office/drawing/2014/main" id="{ED7DD7F7-5290-912D-7D70-A77309844C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171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6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7E39B1CF-DABB-F6D2-E5FD-9B8F849AF951}"/>
              </a:ext>
            </a:extLst>
          </p:cNvPr>
          <p:cNvSpPr txBox="1">
            <a:spLocks/>
          </p:cNvSpPr>
          <p:nvPr/>
        </p:nvSpPr>
        <p:spPr>
          <a:xfrm>
            <a:off x="0" y="9113742"/>
            <a:ext cx="11430000" cy="1256385"/>
          </a:xfrm>
          <a:prstGeom prst="rect">
            <a:avLst/>
          </a:prstGeom>
        </p:spPr>
        <p:txBody>
          <a:bodyPr/>
          <a:lstStyle>
            <a:lvl1pPr marL="285750" indent="-285750" algn="l" defTabSz="1143000" rtl="0" eaLnBrk="1" latinLnBrk="0" hangingPunct="1">
              <a:lnSpc>
                <a:spcPct val="90000"/>
              </a:lnSpc>
              <a:spcBef>
                <a:spcPts val="125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57250" indent="-285750" algn="l" defTabSz="1143000" rtl="0" eaLnBrk="1" latinLnBrk="0" hangingPunct="1">
              <a:lnSpc>
                <a:spcPct val="90000"/>
              </a:lnSpc>
              <a:spcBef>
                <a:spcPts val="625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8750" indent="-285750" algn="l" defTabSz="1143000" rtl="0" eaLnBrk="1" latinLnBrk="0" hangingPunct="1">
              <a:lnSpc>
                <a:spcPct val="90000"/>
              </a:lnSpc>
              <a:spcBef>
                <a:spcPts val="625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00250" indent="-285750" algn="l" defTabSz="1143000" rtl="0" eaLnBrk="1" latinLnBrk="0" hangingPunct="1">
              <a:lnSpc>
                <a:spcPct val="90000"/>
              </a:lnSpc>
              <a:spcBef>
                <a:spcPts val="625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71750" indent="-285750" algn="l" defTabSz="1143000" rtl="0" eaLnBrk="1" latinLnBrk="0" hangingPunct="1">
              <a:lnSpc>
                <a:spcPct val="90000"/>
              </a:lnSpc>
              <a:spcBef>
                <a:spcPts val="625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43250" indent="-285750" algn="l" defTabSz="1143000" rtl="0" eaLnBrk="1" latinLnBrk="0" hangingPunct="1">
              <a:lnSpc>
                <a:spcPct val="90000"/>
              </a:lnSpc>
              <a:spcBef>
                <a:spcPts val="625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14750" indent="-285750" algn="l" defTabSz="1143000" rtl="0" eaLnBrk="1" latinLnBrk="0" hangingPunct="1">
              <a:lnSpc>
                <a:spcPct val="90000"/>
              </a:lnSpc>
              <a:spcBef>
                <a:spcPts val="625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86250" indent="-285750" algn="l" defTabSz="1143000" rtl="0" eaLnBrk="1" latinLnBrk="0" hangingPunct="1">
              <a:lnSpc>
                <a:spcPct val="90000"/>
              </a:lnSpc>
              <a:spcBef>
                <a:spcPts val="625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57750" indent="-285750" algn="l" defTabSz="1143000" rtl="0" eaLnBrk="1" latinLnBrk="0" hangingPunct="1">
              <a:lnSpc>
                <a:spcPct val="90000"/>
              </a:lnSpc>
              <a:spcBef>
                <a:spcPts val="625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3000" b="1" dirty="0">
                <a:solidFill>
                  <a:srgbClr val="122050"/>
                </a:solidFill>
                <a:latin typeface="Gill Sans MT" panose="020B0502020104020203" pitchFamily="34" charset="0"/>
              </a:rPr>
              <a:t>DATA: XX/XX/2023 | às 00h00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sz="3000" b="1" dirty="0">
                <a:solidFill>
                  <a:srgbClr val="122050"/>
                </a:solidFill>
                <a:latin typeface="Gill Sans MT" panose="020B0502020104020203" pitchFamily="34" charset="0"/>
              </a:rPr>
              <a:t>Local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sz="3000" i="1" dirty="0">
                <a:solidFill>
                  <a:srgbClr val="122050"/>
                </a:solidFill>
                <a:latin typeface="Gill Sans MT" panose="020B0502020104020203" pitchFamily="34" charset="0"/>
              </a:rPr>
              <a:t>Nome da Rua, número - Bairro | Cidade </a:t>
            </a:r>
          </a:p>
        </p:txBody>
      </p:sp>
      <p:pic>
        <p:nvPicPr>
          <p:cNvPr id="6" name="Imagem 5" descr="Uma imagem contendo Texto&#10;&#10;Descrição gerada automaticamente">
            <a:extLst>
              <a:ext uri="{FF2B5EF4-FFF2-40B4-BE49-F238E27FC236}">
                <a16:creationId xmlns:a16="http://schemas.microsoft.com/office/drawing/2014/main" id="{7D27C005-BF9A-0BA3-5367-E1CF283C7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885" y="12945773"/>
            <a:ext cx="31718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25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BE376836B73044B07CCDE3526B2391" ma:contentTypeVersion="13" ma:contentTypeDescription="Crie um novo documento." ma:contentTypeScope="" ma:versionID="151288eeb8c7e12598a6eb8c9ce3a34a">
  <xsd:schema xmlns:xsd="http://www.w3.org/2001/XMLSchema" xmlns:xs="http://www.w3.org/2001/XMLSchema" xmlns:p="http://schemas.microsoft.com/office/2006/metadata/properties" xmlns:ns2="09644849-26e9-4da7-a8e5-a40617a44d00" xmlns:ns3="1ca3a96b-b23d-4c07-a046-fd4d14ce6620" xmlns:ns4="ce6c6f1b-569f-4b0a-8217-d2c5c7f2840d" targetNamespace="http://schemas.microsoft.com/office/2006/metadata/properties" ma:root="true" ma:fieldsID="a1e03182824c420ffac2e8604150cff9" ns2:_="" ns3:_="" ns4:_="">
    <xsd:import namespace="09644849-26e9-4da7-a8e5-a40617a44d00"/>
    <xsd:import namespace="1ca3a96b-b23d-4c07-a046-fd4d14ce6620"/>
    <xsd:import namespace="ce6c6f1b-569f-4b0a-8217-d2c5c7f284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44849-26e9-4da7-a8e5-a40617a44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c6f1b-569f-4b0a-8217-d2c5c7f2840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a3a96b-b23d-4c07-a046-fd4d14ce6620" xsi:nil="true"/>
    <lcf76f155ced4ddcb4097134ff3c332f xmlns="09644849-26e9-4da7-a8e5-a40617a44d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EBCBBAE-9FF4-4B82-A888-B7CAA53994A3}"/>
</file>

<file path=customXml/itemProps2.xml><?xml version="1.0" encoding="utf-8"?>
<ds:datastoreItem xmlns:ds="http://schemas.openxmlformats.org/officeDocument/2006/customXml" ds:itemID="{6D227B25-E1C5-4E40-944F-DE5B8612023D}"/>
</file>

<file path=customXml/itemProps3.xml><?xml version="1.0" encoding="utf-8"?>
<ds:datastoreItem xmlns:ds="http://schemas.openxmlformats.org/officeDocument/2006/customXml" ds:itemID="{28C2E1A6-255B-44FD-BC22-B2584B8DF2A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20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 Keiti Mori</dc:creator>
  <cp:lastModifiedBy>Marcel Keiti Mori</cp:lastModifiedBy>
  <cp:revision>1</cp:revision>
  <dcterms:created xsi:type="dcterms:W3CDTF">2023-05-16T15:04:18Z</dcterms:created>
  <dcterms:modified xsi:type="dcterms:W3CDTF">2023-05-31T11:55:05Z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0x01010033BE376836B73044B07CCDE3526B2391</vt:lpwstr>
  </property>
</Properties>
</file>